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016" r:id="rId386"/>
    <p:sldId id="802" r:id="rId387"/>
    <p:sldId id="914" r:id="rId388"/>
    <p:sldId id="852" r:id="rId389"/>
    <p:sldId id="1015" r:id="rId390"/>
    <p:sldId id="895" r:id="rId391"/>
    <p:sldId id="896" r:id="rId392"/>
    <p:sldId id="978" r:id="rId393"/>
    <p:sldId id="686" r:id="rId394"/>
    <p:sldId id="685" r:id="rId395"/>
    <p:sldId id="957" r:id="rId396"/>
    <p:sldId id="719" r:id="rId397"/>
    <p:sldId id="720" r:id="rId398"/>
    <p:sldId id="715" r:id="rId399"/>
    <p:sldId id="716" r:id="rId400"/>
    <p:sldId id="717" r:id="rId401"/>
    <p:sldId id="872" r:id="rId402"/>
    <p:sldId id="721" r:id="rId403"/>
    <p:sldId id="722" r:id="rId404"/>
    <p:sldId id="718" r:id="rId405"/>
    <p:sldId id="723" r:id="rId406"/>
    <p:sldId id="724" r:id="rId407"/>
    <p:sldId id="749" r:id="rId408"/>
    <p:sldId id="915" r:id="rId409"/>
    <p:sldId id="750" r:id="rId410"/>
    <p:sldId id="810" r:id="rId411"/>
    <p:sldId id="811" r:id="rId412"/>
    <p:sldId id="1078" r:id="rId413"/>
    <p:sldId id="812" r:id="rId414"/>
    <p:sldId id="725" r:id="rId415"/>
    <p:sldId id="726" r:id="rId416"/>
    <p:sldId id="1073" r:id="rId417"/>
    <p:sldId id="1011" r:id="rId418"/>
    <p:sldId id="1061" r:id="rId419"/>
    <p:sldId id="1062" r:id="rId420"/>
    <p:sldId id="1063" r:id="rId421"/>
    <p:sldId id="1064" r:id="rId422"/>
    <p:sldId id="1065" r:id="rId423"/>
    <p:sldId id="1066" r:id="rId424"/>
    <p:sldId id="1067" r:id="rId425"/>
    <p:sldId id="1068" r:id="rId426"/>
    <p:sldId id="727" r:id="rId427"/>
    <p:sldId id="728" r:id="rId428"/>
    <p:sldId id="781" r:id="rId429"/>
    <p:sldId id="1007" r:id="rId430"/>
    <p:sldId id="730" r:id="rId431"/>
    <p:sldId id="1079" r:id="rId432"/>
    <p:sldId id="1080" r:id="rId433"/>
    <p:sldId id="775" r:id="rId434"/>
    <p:sldId id="734" r:id="rId435"/>
    <p:sldId id="735" r:id="rId436"/>
    <p:sldId id="738" r:id="rId437"/>
    <p:sldId id="774" r:id="rId438"/>
    <p:sldId id="737" r:id="rId439"/>
    <p:sldId id="740" r:id="rId440"/>
    <p:sldId id="968" r:id="rId441"/>
    <p:sldId id="969" r:id="rId442"/>
    <p:sldId id="1045" r:id="rId443"/>
    <p:sldId id="986" r:id="rId444"/>
    <p:sldId id="427" r:id="rId445"/>
    <p:sldId id="688" r:id="rId446"/>
    <p:sldId id="689" r:id="rId447"/>
    <p:sldId id="731" r:id="rId448"/>
    <p:sldId id="732" r:id="rId449"/>
    <p:sldId id="758" r:id="rId450"/>
    <p:sldId id="759" r:id="rId451"/>
    <p:sldId id="916" r:id="rId452"/>
    <p:sldId id="917" r:id="rId453"/>
    <p:sldId id="840" r:id="rId454"/>
    <p:sldId id="841" r:id="rId455"/>
    <p:sldId id="939" r:id="rId456"/>
    <p:sldId id="766" r:id="rId457"/>
    <p:sldId id="767" r:id="rId458"/>
    <p:sldId id="776" r:id="rId459"/>
    <p:sldId id="752" r:id="rId460"/>
    <p:sldId id="753" r:id="rId461"/>
    <p:sldId id="764" r:id="rId462"/>
    <p:sldId id="765" r:id="rId463"/>
    <p:sldId id="874" r:id="rId464"/>
    <p:sldId id="946" r:id="rId465"/>
    <p:sldId id="777" r:id="rId466"/>
    <p:sldId id="762" r:id="rId467"/>
    <p:sldId id="763" r:id="rId468"/>
    <p:sldId id="769" r:id="rId469"/>
    <p:sldId id="770" r:id="rId470"/>
    <p:sldId id="873" r:id="rId471"/>
    <p:sldId id="875" r:id="rId472"/>
    <p:sldId id="1069" r:id="rId473"/>
    <p:sldId id="943" r:id="rId474"/>
    <p:sldId id="755" r:id="rId475"/>
    <p:sldId id="754" r:id="rId476"/>
    <p:sldId id="760" r:id="rId477"/>
    <p:sldId id="952" r:id="rId478"/>
    <p:sldId id="768" r:id="rId479"/>
    <p:sldId id="761" r:id="rId480"/>
    <p:sldId id="861" r:id="rId481"/>
    <p:sldId id="862" r:id="rId482"/>
    <p:sldId id="756" r:id="rId483"/>
    <p:sldId id="771" r:id="rId484"/>
    <p:sldId id="876" r:id="rId485"/>
    <p:sldId id="877" r:id="rId486"/>
    <p:sldId id="778" r:id="rId487"/>
    <p:sldId id="779" r:id="rId488"/>
    <p:sldId id="834" r:id="rId489"/>
    <p:sldId id="780" r:id="rId490"/>
    <p:sldId id="833" r:id="rId491"/>
    <p:sldId id="783" r:id="rId492"/>
    <p:sldId id="880" r:id="rId493"/>
    <p:sldId id="881" r:id="rId494"/>
    <p:sldId id="879" r:id="rId495"/>
    <p:sldId id="866" r:id="rId496"/>
    <p:sldId id="878" r:id="rId497"/>
    <p:sldId id="867" r:id="rId498"/>
    <p:sldId id="868" r:id="rId499"/>
    <p:sldId id="870" r:id="rId500"/>
    <p:sldId id="871" r:id="rId501"/>
    <p:sldId id="869" r:id="rId502"/>
    <p:sldId id="1033" r:id="rId503"/>
    <p:sldId id="1021" r:id="rId504"/>
    <p:sldId id="1022" r:id="rId505"/>
    <p:sldId id="1023" r:id="rId506"/>
    <p:sldId id="1024" r:id="rId507"/>
    <p:sldId id="1025" r:id="rId508"/>
    <p:sldId id="1027" r:id="rId509"/>
    <p:sldId id="1028" r:id="rId510"/>
    <p:sldId id="1029" r:id="rId511"/>
    <p:sldId id="1030" r:id="rId512"/>
    <p:sldId id="1032" r:id="rId513"/>
    <p:sldId id="1031" r:id="rId514"/>
    <p:sldId id="885" r:id="rId515"/>
    <p:sldId id="1074" r:id="rId516"/>
    <p:sldId id="976" r:id="rId517"/>
    <p:sldId id="933" r:id="rId518"/>
    <p:sldId id="954" r:id="rId519"/>
    <p:sldId id="788" r:id="rId520"/>
    <p:sldId id="988" r:id="rId521"/>
    <p:sldId id="1026" r:id="rId522"/>
    <p:sldId id="858"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4724400" y="2668689"/>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2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323527"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31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0" y="1313964"/>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 y="3142833"/>
            <a:ext cx="9144000" cy="2114967"/>
          </a:xfrm>
          <a:prstGeom prst="rect">
            <a:avLst/>
          </a:prstGeom>
        </p:spPr>
      </p:pic>
      <p:pic>
        <p:nvPicPr>
          <p:cNvPr id="35" name="Picture 34"/>
          <p:cNvPicPr>
            <a:picLocks noChangeAspect="1"/>
          </p:cNvPicPr>
          <p:nvPr/>
        </p:nvPicPr>
        <p:blipFill>
          <a:blip r:embed="rId4" cstate="print"/>
          <a:stretch>
            <a:fillRect/>
          </a:stretch>
        </p:blipFill>
        <p:spPr>
          <a:xfrm>
            <a:off x="32657" y="4869160"/>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32" y="6098465"/>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ON &amp; USING clause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17064" y="704263"/>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971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182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76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492896"/>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4941168"/>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3573016"/>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4775681" y="5552757"/>
            <a:ext cx="4215919"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25947</TotalTime>
  <Words>41160</Words>
  <Application>Microsoft Office PowerPoint</Application>
  <PresentationFormat>On-screen Show (4:3)</PresentationFormat>
  <Paragraphs>4561</Paragraphs>
  <Slides>522</Slides>
  <Notes>11</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4978</cp:revision>
  <dcterms:created xsi:type="dcterms:W3CDTF">2015-10-09T06:09:34Z</dcterms:created>
  <dcterms:modified xsi:type="dcterms:W3CDTF">2020-05-01T09:36:15Z</dcterms:modified>
</cp:coreProperties>
</file>